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74" r:id="rId7"/>
    <p:sldId id="262" r:id="rId8"/>
    <p:sldId id="263" r:id="rId9"/>
    <p:sldId id="265" r:id="rId10"/>
    <p:sldId id="279" r:id="rId11"/>
    <p:sldId id="267" r:id="rId12"/>
    <p:sldId id="268" r:id="rId13"/>
    <p:sldId id="284" r:id="rId14"/>
    <p:sldId id="283" r:id="rId15"/>
    <p:sldId id="270" r:id="rId16"/>
    <p:sldId id="272" r:id="rId17"/>
    <p:sldId id="271" r:id="rId18"/>
    <p:sldId id="275" r:id="rId19"/>
    <p:sldId id="280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3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0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4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8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7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0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9078-4479-4A57-9699-0F99CE0FB6A8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E089-EF9E-463A-B625-00BA83661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Лаборатории интродукции и селекции цветочно-декоративных растений за 2021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99" y="1825625"/>
            <a:ext cx="2610802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87649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Гибридные формы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гемерокаллиса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33" y="1591732"/>
            <a:ext cx="3070579" cy="412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05" y="1690688"/>
            <a:ext cx="3813528" cy="5084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5" y="1458647"/>
            <a:ext cx="2882900" cy="3843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33" y="2834687"/>
            <a:ext cx="2677034" cy="39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2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семена 11 видов растений флоры Кыргызстана для определения всхожести (тюльпаны,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корольковия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луки, эремурусы, ирис)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89322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внебюджетных средств в академическую науку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26882"/>
            <a:ext cx="6172200" cy="339471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«Реконструкция участка в ЛЦДР НИИ БС им. Э. Гареева НАН КР».  По инициативе руководства Ботанического сада и Академии ОБСЕ совместно с посольством  США в Кыргызстане , при поддержке выпускников программы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Фулбрайт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Посольства США в КР по созданию аллеи выпускников. Проведены следующие работы: очистка, планировка и вспашка территории, ремонт беседки, установка оборудования для полива, установлены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перголы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 штуки.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«Изучение и сохранение дикорастущих тюльпанов Кыргызстана». Доноры проекта «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Darvin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Создан питомник по выращиванию дикорастущих тюльпанов Кыргызстана.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«Цвети мой город». Экологическое воспитание школьников (школа № 69).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5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289"/>
            <a:ext cx="3994150" cy="5325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95" y="0"/>
            <a:ext cx="4076700" cy="5435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92" y="1807162"/>
            <a:ext cx="3678061" cy="49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26" y="0"/>
            <a:ext cx="257175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29" y="0"/>
            <a:ext cx="4855634" cy="64741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26" y="3530600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" y="0"/>
            <a:ext cx="257175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6" y="353060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86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и 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производственной практикой студентов: ИСИТО,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медицинского института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Салымбекова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Международного университета науки и бизнеса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 Бондарцовой И.П. написан и защищен на отлично диплом студенткой Таласского госуниверситета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Сагынбековой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Назгуль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теме: «Размножение папоротников в оранжерейных условиях».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производственной практикой учеников ВШ № 30.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39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меморандум о сотрудничестве с фирмой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RAINCATCHER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использованию гидрогеля. Для опытов взяты 3 вида: люпин,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брунера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лилейник. По предварительным результатам не наблюдается особого преимущества при выращивании данных растений с использованием гидрогеля. Опыты будут повторены в следующем году.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8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субботники с участием 3-х институтов НАН КР (Биотехнологии, философии, языка и литературы)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37800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форумы, экспедиция и выставка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обучающий семинар «Летопись природы» для сотрудников лесхозов и ООПТ (ГПЗ, ГПП) 18.02.21.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 сделала 2 доклада, Попова И.В. и Пашинина Т.Г. провели обзорные лекции.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в г. Нарын для сотрудников заповедника «Каратал-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природного парка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Салкын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Тор» и др.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 прочитала лекцию.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принимали участие в работе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Международной научной конференции «Интродукция, селекция и сохранение биоразнообразия растений», посвященной 80-летию к.б.н.,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И.В. Солдатова И.В. (15-17.10.2021)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2 статьи в «Известия НАН КР».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 «Ветреницы в коллекции ЛЦДР НИИ БС им. Э. Гареева НАН КР». Попова И.В. «Коллекция сортов ириса гибридного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Экспедиция в заповедник Каратал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18-22 августа.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в НАН КР (25 августа и 11 ноября).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62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недостатки в работе НИУ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Отсутствие должного финансирования работ по уходу за коллекциями ведет  к снижению численности коллекций, несмотря на постоянное пополнение их новыми видами и сортами. Необходимо большее количество рабочих по уходу за коллекциями, наличие современных орудий и механизмов для обработки почвы. Постоянно происходят перебои с поливной водой, что приводит к гибели коллекции,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от реализации продукции, т. к. гибнут растения и на питомниках  реализации. Требуют ремонта и реконструкции все имеющиеся дорожки и ирригационная сеть.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</p:spTree>
    <p:extLst>
      <p:ext uri="{BB962C8B-B14F-4D97-AF65-F5344CB8AC3E}">
        <p14:creationId xmlns:p14="http://schemas.microsoft.com/office/powerpoint/2010/main" val="151147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образования: 1964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сотрудников: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ЛЦДР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н. с. Попова И.В.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Пашинина Т.Г.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Мамбетжума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Тинатин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лаборант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 Сафонова Е.И.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Муховиков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Охранники: Сафин Р.Х.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В.В.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Солтоев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 Ж.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молодых ученых - 25%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931404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результатов научных исследований  в СМИ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(ТВ, периодические издания), работа со СМИ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1400" dirty="0"/>
              <a:t>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Бондарцова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И.П. Съемки и интервью для каналов НБТ, Пирамида, ЭЛТР и информационных порталов в Интернете по теме: Растения оранжереи и открытого грунта.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Снята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размещена на сайте газеты «Вечерний Бишкек». 23.06.21 г. «В столичном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Ботсаду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восстановили коллекцию экзотов, пострадавшую в 2018-м».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Постоянно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лаборатории и в оранжерее проводятся лекции-экскурсии для студентов и школьников, горожан, и всех желающих жителей республики. Всего проведено 40 экскурсий, даны консультации по вопросам цветоводства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продукции и услуг на сумму 80 тысяч сомов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34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0" y="1825625"/>
            <a:ext cx="6220178" cy="4351338"/>
          </a:xfrm>
        </p:spPr>
      </p:pic>
    </p:spTree>
    <p:extLst>
      <p:ext uri="{BB962C8B-B14F-4D97-AF65-F5344CB8AC3E}">
        <p14:creationId xmlns:p14="http://schemas.microsoft.com/office/powerpoint/2010/main" val="272299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коллекции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0363843"/>
              </p:ext>
            </p:extLst>
          </p:nvPr>
        </p:nvGraphicFramePr>
        <p:xfrm>
          <a:off x="838200" y="1804988"/>
          <a:ext cx="5181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867">
                  <a:extLst>
                    <a:ext uri="{9D8B030D-6E8A-4147-A177-3AD203B41FA5}">
                      <a16:colId xmlns:a16="http://schemas.microsoft.com/office/drawing/2014/main" xmlns="" val="388420641"/>
                    </a:ext>
                  </a:extLst>
                </a:gridCol>
                <a:gridCol w="1275644">
                  <a:extLst>
                    <a:ext uri="{9D8B030D-6E8A-4147-A177-3AD203B41FA5}">
                      <a16:colId xmlns:a16="http://schemas.microsoft.com/office/drawing/2014/main" xmlns="" val="3883356812"/>
                    </a:ext>
                  </a:extLst>
                </a:gridCol>
                <a:gridCol w="1459089">
                  <a:extLst>
                    <a:ext uri="{9D8B030D-6E8A-4147-A177-3AD203B41FA5}">
                      <a16:colId xmlns:a16="http://schemas.microsoft.com/office/drawing/2014/main" xmlns="" val="1215564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сортов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видов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20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 закрытого грунта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9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растения открытого грунта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38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Однолетние растения открытого грунта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10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Дикорастущие виды Кыргызстана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580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сортов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вида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54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Семена по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делектусам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пакетов видов и сортов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490256"/>
                  </a:ext>
                </a:extLst>
              </a:tr>
            </a:tbl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6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растений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обмена  переданы растения: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вида луков в Минск (ботанический сад)</a:t>
            </a: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сортов пеларгоний и 3 сорта бегоний в Санкт-Петербург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сортов ириса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гибридного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сорта хосты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образцов семян растений местной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инорайонной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флоры, включенных  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Ботанического сада. 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сохранению коллекции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семян: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а)многолетники и однолетники местной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- 14 сортов, 4 вида, 12 форм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б)дикорастущая флора Кыргызстана-15 видов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в)по делектусам-250 пакетов</a:t>
            </a:r>
          </a:p>
          <a:p>
            <a:pPr marL="342900" indent="-342900">
              <a:buAutoNum type="arabicPeriod" startAt="2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гладиолусы-70 сортов, 105 форм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георгины -5 сортов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тюльпаны-70 сортов, 10 видов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из посевных ящиков на грядки-5 сортов, 7 видов многолетников 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)укорененные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черенки растений оранжереи из стеллажей в цветочные горшки- 20 сортов и видов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Черенкование: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а)хризантемы-7 сортов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б)растения оранжереи-20 сортов и видов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87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112889"/>
            <a:ext cx="3330222" cy="3680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6" y="270933"/>
            <a:ext cx="2641600" cy="3522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56" y="3917244"/>
            <a:ext cx="6129866" cy="3688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1" y="270933"/>
            <a:ext cx="2453925" cy="3522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21" y="3917244"/>
            <a:ext cx="2453925" cy="3064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9" y="270933"/>
            <a:ext cx="2571750" cy="3429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9" y="3793067"/>
            <a:ext cx="2298700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кокосового волокна для укоренения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весенней посадке отмечено 100-%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укоренение листьев и черенков крупнолистных фикусов на 10-12 день. Длина корней составила 5-10 см.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2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Фенологические наблюдения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9" y="987425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Всего под наблюдением было около 50 видов и сортов.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Объекты наблюдения: корневищные многолетники, луковичные, растения оранжереи.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Поздневесенние заморозки при незначительном снежном покрове замедлили дальнейший рост  и развитие  некоторых многолетников (розы, хосты, астильбы и хризантемы).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Цветение всех групп ириса закончилось раньше обычных сроков на 10-12 дней. Это связано с жаркой погодой в период цветения ирисов (до + 34С) и недостатком влаги в почве.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Зимовка в оранжерее прошла благополучно благодаря проведенному ремонту. Цвели и завязались плоды у грейпфрута, банана 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9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02" y="903111"/>
            <a:ext cx="3655218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гибридные семена: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Сорта ириса гибридного-80 штук семян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гемерокаллисы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- 70 штук семян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гладиолусы-3000 штук семян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гибридных форм: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гемерокаллисов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форм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 флоксы-8 форм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54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793</Words>
  <Application>Microsoft Office PowerPoint</Application>
  <PresentationFormat>Широкоэкранный</PresentationFormat>
  <Paragraphs>100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Отчет Лаборатории интродукции и селекции цветочно-декоративных растений за 2021 год</vt:lpstr>
      <vt:lpstr>Дата образования: 1964 г. </vt:lpstr>
      <vt:lpstr>Пополнение коллекции</vt:lpstr>
      <vt:lpstr>Обмен растений</vt:lpstr>
      <vt:lpstr>Работы по сохранению коллекции</vt:lpstr>
      <vt:lpstr>Презентация PowerPoint</vt:lpstr>
      <vt:lpstr>Использование кокосового волокна для укоренения</vt:lpstr>
      <vt:lpstr>Фенологические наблюдения</vt:lpstr>
      <vt:lpstr>Селекция</vt:lpstr>
      <vt:lpstr>Гибридные формы гемерокаллиса</vt:lpstr>
      <vt:lpstr>Собраны семена 11 видов растений флоры Кыргызстана для определения всхожести (тюльпаны, корольковия, луки, эремурусы, ирис)</vt:lpstr>
      <vt:lpstr>Привлечение внебюджетных средств в академическую науку</vt:lpstr>
      <vt:lpstr>Презентация PowerPoint</vt:lpstr>
      <vt:lpstr>Презентация PowerPoint</vt:lpstr>
      <vt:lpstr>Наука и образование</vt:lpstr>
      <vt:lpstr>Презентация PowerPoint</vt:lpstr>
      <vt:lpstr>Проведены субботники с участием 3-х институтов НАН КР (Биотехнологии, философии, языка и литературы)</vt:lpstr>
      <vt:lpstr>Научные форумы, экспедиция и выставка</vt:lpstr>
      <vt:lpstr>Проблемы и недостатки в работе НИУ</vt:lpstr>
      <vt:lpstr>Пропаганда результатов научных исследований  в СМИ  (ТВ, периодические издания), работа со СМИ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75</cp:revision>
  <dcterms:created xsi:type="dcterms:W3CDTF">2021-11-16T10:12:42Z</dcterms:created>
  <dcterms:modified xsi:type="dcterms:W3CDTF">2021-11-30T14:01:08Z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1110121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